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4" r:id="rId38"/>
    <p:sldId id="303" r:id="rId39"/>
    <p:sldId id="305" r:id="rId40"/>
    <p:sldId id="306" r:id="rId41"/>
    <p:sldId id="26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8AF5C-F1BF-4F19-8CAE-EE223BAD0CB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823A5-BDC8-46AA-B196-8D80FD149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8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EBF3A1-B572-4C3D-A24D-1E871D7A1DDA}" type="datetime1">
              <a:rPr lang="en-US" smtClean="0"/>
              <a:t>2/7/2015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859F9-662C-41AC-AAA3-E67A0B0113A9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969B8-5F81-4080-9973-3F388F20E964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5FFB4-EDE8-4E07-8ACE-2263A73EC8E7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3D74-735B-4426-B824-47AE30A279A0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24B1-58C9-4EC8-8427-2D8922E4D53D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0C481-26D8-46BB-89CD-8C1C5700122A}" type="datetime1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6A7E6-07E9-45D3-87F8-3925293DAABB}" type="datetime1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E5294-E930-4F38-A9C1-96481655DCAE}" type="datetime1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AA25FC-8344-41E3-A311-7C376FCC38BC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B9A6E-EB74-4630-91BB-1905CA949440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967098-297C-41CF-8FDE-73DB8EEE2CEE}" type="datetime1">
              <a:rPr lang="en-US" smtClean="0"/>
              <a:t>2/7/2015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49126A-A1AF-45CA-9FB9-DA22E6101E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38199"/>
          </a:xfrm>
        </p:spPr>
        <p:txBody>
          <a:bodyPr>
            <a:normAutofit/>
          </a:bodyPr>
          <a:lstStyle/>
          <a:p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การเขียนโปรแกรมจัดการฐานข้อมูล 3204-2104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sz="36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en-US" sz="36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</a:p>
          <a:p>
            <a:r>
              <a:rPr lang="en-US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Science- SDU</a:t>
            </a:r>
            <a:endParaRPr lang="en-US" sz="36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en-US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2667000"/>
            <a:ext cx="7299920" cy="579120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บทที่ </a:t>
            </a:r>
            <a:r>
              <a:rPr lang="en-US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จัดเก็บ</a:t>
            </a:r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</a:t>
            </a:r>
            <a:endParaRPr lang="en-US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26A-A1AF-45CA-9FB9-DA22E6101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10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ความสัมพันธ์ระหว่างเอนทิตี้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3.2 ความสัมพันธ์แบบหนึ่งต่อกลุ่ม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One-to-many Relationship)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เป็นการแสดงความสัมพันธ์ของข้อมูลของเอนทิตี้หนึ่ง ว่ามีความสัมพันธ์กับข้อมูล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หลายข้อมูล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กับอีกเอนทิตี้หนึ่ง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</a:p>
          <a:p>
            <a:pPr marL="109728" indent="0" algn="thaiDist">
              <a:buNone/>
            </a:pP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 แผนกกับพนักงาน ซึ่งแผนกแต่ละแผนกจะประกอบไปด้วย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พนักงานที่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สังกัดอยู่ในแผนกหลายคน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991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11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ความสัมพันธ์ระหว่างเอนทิตี้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11430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ความสัมพันธ์ของโรงเรียนกับนักเรียน โรงเรียน 1 โรงเรียน มีนักเรียนหลายคนเรียน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อยูใน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โรงเรียน จึงมีความสัมพันธ์แบบหนึ่งต่อกลุ่ม แสดงดังรูปที่ 2.2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4" y="3124200"/>
            <a:ext cx="5495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5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12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ความสัมพันธ์ระหว่างเอนทิตี้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3.3 ความสัมพันธ์แบบกลุ่มต่อกลุ่ม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Many-to-many Relationship)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เป็นการแสดงความสัมพันธ์ของข้อมูลของ 2 เอนทิตี้ ในลักษณะแบบกลุ่มต่อ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กลุ่มเช่น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ของนักศึกษากับรายวิชา นักศึกษาหลายคน อาจลงทะเบียนเรียนได้หลาย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รายวิชาในการลงทะเบียนเรียนแต่ละภาคเรียน และอาจมีลงทะเบียนเรียนหลายครั้ง จึง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แบบกลุ่มต่อกลุ่ม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421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13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ความสัมพันธ์ระหว่างเอนทิตี้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1447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ความสัมพันธ์ของลูกค้า/การสั่งซื้อกับสินค้า ลูกค้าหลายคน อาจซื้อสินค้าได้หลาย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ชนิด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การซื้อแต่ละครั้งและอาจมีการสั่งซื้อหลายครั้ง จึงมีความสัมพันธ์แบบกลุ่มต่อกลุ่ม แสดงดัง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รูปที่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2.3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49" y="3505200"/>
            <a:ext cx="53911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22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14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4. ระดับของข้อมูล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ฐานข้อมูลเป็นการนำข้อมูลที่เกี่ยวข้องกันมารวมกันไว้ในระบบเดียวกัน เพื่อให้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ผู้ใช้สามารถ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ใช้ข้อมูลที่อยู่ในฐานข้อมูลเดียวกัน ผู้ใช้แต่ละคนจะมองข้อมูลในแง่มุม หรือวิว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View)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ที่ต่างกัน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ผู้ใช้บางคนอาจต้องเรียกใช้ข้อมูลทั้งแฟ้มข้อมูล บางคนอาจต้องการเรียกใช้ข้อมูล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เพียงบางส่วน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ของแฟ้มข้อมูล โดยผู้ใช้ไม่จำเป็นต้องสนใจว่าการจัดเก็บข้อมูลที่แท้จริงจะเป็นอย่างไร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เลือกใช้วิธีจัดเก็บข้อมูลที่เหมาะสม จึงเป็นส่วนที่ทำให้การเรียกใช้ข้อมูลเกิด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ประสิทธิภาพ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ฐานข้อมูลมีการเรียกใช้โดยผู้ใช้หลายกลุ่ม ข้อมูลที่ผู้ใช้สามารถเรียกใช้ได้มีการแบ่ง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ระดับของ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ข้อมูลออกเป็นระดับต่างๆ เพื่อให้การใช้ข้อมูลของผู้ใช้เป็นไปอย่างเหมาะสม แบ่งเป็น 3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ดังนี้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80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15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4. ระดับของข้อมูล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4.1 ระดับภายนอกหรือวิว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External Level </a:t>
            </a: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View)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ระดับของข้อมูลที่อยู่สูงที่สุด ประกอบไปด้วยภาพที่ผู้ใช้แต่ละคนมองข้อมูล (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View)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เค้า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ร่างของข้อมูลระดับนี้เกิดจากความต้องการข้อมูลของผู้ใช้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381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16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4. ระดับของข้อมูล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4.2 ระดับแนวคิด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Conceptual Level)</a:t>
            </a:r>
          </a:p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ระดับของข้อมูลที่อยู่ถัดลงมา อธิบายถึงฐานข้อมูลว่าประกอบด้วย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เอนทิตี้โครงสร้าง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 ความสัมพันธ์ของข้อมูล กฎเกณฑ์และข้อจำกัดต่างๆ อย่างไร ข้อมูลในระดับ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นี้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ข้อมูลที่ผ่านการวิเคราะห์และออกแบบโดยผู้บริหารฐานข้อมูล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DBA)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หรือนักวิเคราะห์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และออกแบบ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 เป็นระดับของข้อมูลที่ถูกออกแบบเพื่อให้ผู้ใช้ข้อมูลในระดับภายนอก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สามารถเรียกใช้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ข้อมูลได้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82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17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4. ระดับของข้อมูล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4.3 ระดับภายใน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Internal level </a:t>
            </a: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Physical Level)</a:t>
            </a:r>
          </a:p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ระดับของข้อมูลที่อยู่ล่างสุด ซึ่งข้อมูลจะถูกเก็บอยู่จริงในสื่อบันทึกข้อมูลมี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โครงสร้างการ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จัดเก็บข้อมูล รวมถึงการเข้าถึงข้อมูลต่างๆ ในฐานข้อมูล เพื่อดึงข้อมูลที่ต้องการ แสดงดัง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รูปที่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2.4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268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18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4. ระดับของข้อมูล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4.3 ระดับภายใน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Internal level </a:t>
            </a: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Physical Level)</a:t>
            </a:r>
          </a:p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ระดับของข้อมูลที่อยู่ล่างสุด ซึ่งข้อมูลจะถูกเก็บอยู่จริงในสื่อบันทึกข้อมูลมี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โครงสร้างการ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จัดเก็บข้อมูล รวมถึงการเข้าถึงข้อมูลต่างๆ ในฐานข้อมูล เพื่อดึงข้อมูลที่ต้องการ แสดงดัง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รูปที่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2.4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42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19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4. ระดับของข้อมูล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79588"/>
            <a:ext cx="7515225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85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 eaLnBrk="1" hangingPunct="1"/>
              <a:t>2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3" y="1131888"/>
            <a:ext cx="5834062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การจัดการข้อมูล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8735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altLang="en-US" sz="2800" dirty="0" smtClean="0">
                <a:latin typeface="TH Niramit AS" pitchFamily="2" charset="-34"/>
                <a:cs typeface="TH Niramit AS" panose="02000506000000020004" pitchFamily="2" charset="-34"/>
              </a:rPr>
              <a:t>            </a:t>
            </a:r>
            <a:r>
              <a:rPr lang="th-TH" sz="2800" dirty="0"/>
              <a:t>ฐานข้อมูลโดยทั่วไปจะถูกสร้างให้มีโครงสร้างที่ง่ายต่อความเข้าใจ และการใช้งานของ</a:t>
            </a:r>
            <a:r>
              <a:rPr lang="th-TH" sz="2800" dirty="0" smtClean="0"/>
              <a:t>ผู้ใช้ฐานข้อมูล</a:t>
            </a:r>
            <a:r>
              <a:rPr lang="th-TH" sz="2800" dirty="0"/>
              <a:t>ที่มีใช้อยู่ในปัจจุบันจะมีโครงสร้าง 3 แบบด้วยกัน คือ ฐานข้อมูลแบบเชิงสัมพันธ์ </a:t>
            </a:r>
            <a:r>
              <a:rPr lang="th-TH" sz="2800" dirty="0" smtClean="0"/>
              <a:t>แบบลำดับ</a:t>
            </a:r>
            <a:r>
              <a:rPr lang="th-TH" sz="2800" dirty="0"/>
              <a:t>ขั้น และแบบเครือข่าย ระบบฐานข้อมูลจะมีการเรียกใช้ข้อมูลโดยผู้ใช้หลายกลุ่ม ข้อมูลที่</a:t>
            </a:r>
            <a:r>
              <a:rPr lang="th-TH" sz="2800" dirty="0" smtClean="0"/>
              <a:t>ผู้ใช้สามารถ</a:t>
            </a:r>
            <a:r>
              <a:rPr lang="th-TH" sz="2800" dirty="0"/>
              <a:t>เรียกใช้ได้มีการแบ่งระดับของข้อมูลออกเป็นระดับต่างๆ เพื่อให้การใช้ข้อมูลของผู้ใช้</a:t>
            </a:r>
            <a:r>
              <a:rPr lang="th-TH" sz="2800" dirty="0" smtClean="0"/>
              <a:t>เป็นไปอย่าง</a:t>
            </a:r>
            <a:r>
              <a:rPr lang="th-TH" sz="2800" dirty="0"/>
              <a:t>เหมาะสม โดยมีระบบจัดการฐานข้อมูล ทำหน้าที่เชื่อมข้อมูลระหว่างข้อมูลในระดับ</a:t>
            </a:r>
            <a:r>
              <a:rPr lang="th-TH" sz="2800" dirty="0" smtClean="0"/>
              <a:t>ต่างๆ เพื่อให้</a:t>
            </a:r>
            <a:r>
              <a:rPr lang="th-TH" sz="2800" dirty="0"/>
              <a:t>การเรียกใช้ข้อมูลมีประสิทธิภาพ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781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20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ในฐานข้อมูลโดยทั่วไปจะถูกสร้างให้มีโครงสร้างที่ง่ายต่อความเข้าใจและการใช้งาน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ของผู้ใช้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โดยทั่วไปแล้วฐานข้อมูลที่มีใช้อยู่ในปัจจุบันมี 3 รูปแบบด้วยกัน ดังนี้</a:t>
            </a:r>
          </a:p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5.1 ฐานข้อมูลแบบเชิงสัมพันธ์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Relational Database)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ฐานข้อมูลแบบเชิงสัมพันธ์ ประกอบด้วยกลุ่มของเอนทิตี้ที่มีความสัมพันธ์กัน โดย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ข้อมูลของ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แต่ละเอนทิตี้จะถูกจัดเก็บข้อมูลในรูปแบบของตาราง 2 มิติ ในแนวแถว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Row)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และแนว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คอลัมน์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(Column)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โดยบรรทัดแรกของตารางคือ ชื่อแอททริบิวต์ แสดงดังรูปที่ 2.5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202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21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828801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2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22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ในการเชื่อมโยงข้อมูลระหว่างตาราง จะเชื่อมโยงโดยใช้แอททริบิวต์ที่มีอยู่ในทั้งสองตาราง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เป็นตัว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เชื่อมโยงข้อมูลกัน ฐานข้อมูลเชิงสัมพันธ์เป็นรูปแบบที่ง่าย และนิยมใช้ในปัจจุบัน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ฐานข้อมูลเชิงสัมพันธ์ของพนักงานบริษัทแห่งหนึ่ง ประกอบด้วย 3 ตาราง แสดงดัง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ตารางที่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2.2 ตารางที่ 2.3 และตารางที่ 2.4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97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23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ในการเชื่อมโยงข้อมูลระหว่างตาราง จะเชื่อมโยงโดยใช้แอททริบิวต์ที่มีอยู่ในทั้งสองตาราง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เป็นตัว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เชื่อมโยงข้อมูลกัน ฐานข้อมูลเชิงสัมพันธ์เป็นรูปแบบที่ง่าย และนิยมใช้ในปัจจุบัน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ฐานข้อมูลเชิงสัมพันธ์ของพนักงานบริษัทแห่งหนึ่ง ประกอบด้วย 3 ตาราง แสดงดัง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ตารางที่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2.2 ตารางที่ 2.3 และตารางที่ 2.4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64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24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953"/>
            <a:ext cx="79248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9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25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5104"/>
            <a:ext cx="48196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02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26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42767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70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27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5.2 </a:t>
            </a: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ฐานข้อมูลแบบลำดับขั้น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Hierarchical </a:t>
            </a:r>
            <a:r>
              <a:rPr lang="en-US" sz="28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Database)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ฐานข้อมูลที่นำเสนอข้อมูลและความสัมพันธ์ระหว่างข้อมูลในรูปแบบ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ของโครงสร้าง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ต้นไม้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Tree Structure)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เป็นโครงสร้างลักษณะคล้ายต้นไม้เป็นลำดับขั้น ซึ่งแตก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ออกเป็นกิ่งก้านสาขา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ผู้ที่คิดค้นฐานข้อมูลแบบนี้ คือ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North American Rockwell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โดยใช้แนวความคิด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Generalized Update Access Method (GUAM)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61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28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โครงสร้าง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ของฐานข้อมูลแบบลำ ดับขั้นจะมีโครงสร้างของข้อมูลเป็น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ลักษณะความสัมพันธ์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แบบพ่อลูก คือ พ่อ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Parent) 1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คนมีลูก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Child)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ได้หลายคน แต่ลูกมีพ่อได้คน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เดียว(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ความสัมพันธ์แบบ 1 ต่อ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n)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หรือแบบพ่อคนเดียวมีลูก 1 คน (ความสัมพันธ์แบบ 1 ต่อ 1) ซึ่ง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จัดแยกออกเป็น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ลำดับขั้น โดยระดับขั้นที่ 1 จะมีเพียงแฟ้มข้อมูลเดียว คือ พ่อ ในระดับขั้นที่ 2 และระดับ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ขั้น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 3 จะมีกี่แฟ้มข้อมูลก็ได้ โดยในโครงสร้างข้อมูลแบบลำดับขั้นแต่ละกรอบจะมีตัวชี้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Pointers)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หรือหัว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ลูกศรวิ่งเข้าหาได้ไม่เกิน 1 หัว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935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29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กฎ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ควบคุมความถูกต้อง คือ เรคอร์ดพ่อสามารถมีเรคอร์ดลูกได้หลายเรคอร์ดแต่เร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คอร์ดลูก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แต่ละเรคอร์ดจะมีเรคอร์ดพ่อได้เพียงเรคอร์ดเดียว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เท่านั้นตัวอย่าง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ร้านขายเครื่องใช้ไฟฟ้า ในการขายสินค้า พนักงานขายสามารถขายสินค้า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ให้แก่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ลูกค้า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ได้หลายคน แต่ลูกค้าแต่ละคนต้องซื้อสินค้ากับพนักงาน 1 คน แต่ก็สามารถซื้อสินค้า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ได้มากกว่า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อย่างขึ้นไป แสดงดังรูปที่ 2.6 และรูปที่ 2.7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182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 eaLnBrk="1" hangingPunct="1"/>
              <a:t>3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3" y="1131888"/>
            <a:ext cx="5834062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ศัพท์</a:t>
            </a:r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พื้นฐานของฐานข้อมูล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เอนทิตี้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Entity)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ตาราง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Table)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รีเลชั่น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Relation)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การรวบรวมข้อมูล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จัดเก็บใน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รูปของตาราง 2 มิติ</a:t>
            </a:r>
          </a:p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แอททริบิวต์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Attribute)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รายละเอียดของข้อมูลในเอนทิตี้ เป็นชื่อเขตข้อมูล หรือ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ฟิลด์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(Field)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Relationship)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ความสัมพันธ์ระหว่างเอนทิตี้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Entity)</a:t>
            </a:r>
          </a:p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ทูเพิล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Tuple)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ค่าของข้อมูลในแต่ละแถว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Row)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หรือที่เรียกว่า เรคอร์ด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Record)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876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30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81" y="1905000"/>
            <a:ext cx="69151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13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31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905000"/>
            <a:ext cx="83629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62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32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ลักษณะ</a:t>
            </a: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เด่นของรูปแบบฐานข้อมูลแบบลำดับขั้น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เป็นฐานข้อมูลที่มีระบบโครงสร้างซับซ้อนน้อยที่สุด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มีค่าใช้จ่ายในการจัดสร้างฐานข้อมูลน้อย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ลักษณะโครงสร้างเข้าใจ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ง่าย</a:t>
            </a:r>
            <a:endParaRPr lang="en-US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เหมาะสำหรับงานที่ต้องการค้นหาข้อมูลแบบมีเงื่อนไขเป็นระดับและออกรายงานแบบ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เรียงลำดับต่อเนื่อง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ป้องกันระบบความลับของข้อมูลได้ดี เนื่องจากต้องอ่านแฟ้มข้อมูลที่เป็นต้นกำเนิดก่อน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406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33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ข้อจำกัดของรูปแบบฐานข้อมูลแบบลำดับขั้น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มีโอกาสเกิดความซ้ำซ้อนมากที่สุดเมื่อเทียบกับฐานข้อมูลแบบโครงสร้างอื่น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ขาดความสัมพันธ์ระหว่างแฟ้มข้อมูลในรูปเครือข่าย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มีความคล่องตัวน้อยกว่าโครงสร้างแบบอื่นๆ เพราะการเรียกใช้ข้อมูลต้องผ่านทาง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ต้นกำเนิด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root)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เสมอ ถ้าต้องการค้นหาข้อมูลซึ่งปรากฏในระดับล่างๆ แล้ว จะต้อง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ค้นหาทั้ง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แฟ้ม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369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34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5.3 ฐานข้อมูลแบบเครือข่าย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Network Database)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โครงสร้างของข้อมูลแต่ละแฟ้มข้อมูลมีความสัมพันธ์คล้ายร่างแห โดยมี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ลักษณะโครงสร้าง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คล้ายกับโครงสร้างแบบลำดับขั้น แตกต่างกันตรงที่โครงสร้างแบบเครือข่ายสามารถ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มีต้น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กำเนิดของข้อมูลได้มากกว่า 1 เรคอร์ด การออกแบบลักษณะของฐานข้อมูลแบบเครือข่ายทำ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ให้สะดวก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ในการค้นหามากกว่าลักษณะฐานข้อมูลแบบลำดับขั้น เพราะไม่ต้องไปเริ่มค้นหาตั้งแต่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ข้อมูลต้น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กำเนิดโดยทางเดียว ข้อมูลแต่ละกลุ่มจะเชื่อมโยงกันโดยตัว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ชี้ข้อมูล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ภายในฐานข้อมูลแบบนี้สามารถมีความสัมพันธ์กันแบบใดก็ได้ อาจเป็นหนึ่ง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ต่อหนึ่ง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หนึ่งต่อกลุ่ม หรือกลุ่มต่อกลุ่ม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733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35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กฎการควบคุมของฐานข้อมูลแบบเครือข่าย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โครงสร้างแบบเครือข่ายสามารถยินยอมให้ระดับขั้นที่อยู่เหนือกว่ามีหลาย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แฟ้มข้อมูลแม้ว่า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ระดับขั้นถัดลงมาจะมีเพียงแฟ้มข้อมูลเดียว โดยเรคอร์ดที่อยู่เหนือกว่ามีความสัมพันธ์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กับเร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คอร์ดที่อยู่ระดับล่างได้มากกว่า 1 เรคอร์ด โดยแต่ละเรคอร์ดสัมพันธ์กันด้วยการลิงค์ (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Links)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แบบเครือข่ายจะทำให้สะดวกในการค้นหามากกว่าฐานข้อมูลแบบลำดับขั้น เพราะไม่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ต้องไป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เริ่มค้นหาตั้งแต่ข้อมูลต้นกำเนิดโดยทางเดียว ข้อมูลแต่ละกลุ่มจะเชื่อมโยงกันโดยตัวชี้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480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36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ตัวอย่างของโครงสร้างข้อมูลแบบเครือข่าย เช่น ร้านขายอุปกรณ์คอมพิวเตอร์แห่ง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หนึ่งสั่ง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สินค้าหลายชนิดจากผู้ผลิตสินค้าหลายๆ บริษัท แล้วนำสินค้าไปเก็บไว้ในคลังสินค้า ซึ่ง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แสดงความสัมพันธ์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ของผู้ผลิตสินค้าและคลังสินค้า โดยการใช้ลูกศรเชื่อมโยง แสดงดังรูปที่ 2.8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และรูป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 2.9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76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37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79533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15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38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52625"/>
            <a:ext cx="86391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26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39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5. รูปแบบของฐานข้อมูล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จาก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รูป 2.9 พบว่าผู้ผลิตสินค้ากับสินค้า มีความสัมพันธ์แบบกลุ่มต่อกลุ่ม กล่าวคือ ผู้ผลิต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สินค้าแต่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ละบริษัทสามารถขายส่งสินค้าได้มากกว่า 1 ชนิด และสินค้าแต่ละชนิดก็สามารถสั่งได้จาก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ผู้ผลิตสินค้า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มากกว่า 1 บริษัท ส่วนสินค้ากับคลังสินค้า มีความสัมพันธ์แบบหนึ่งต่อหนึ่ง กล่าวคือ ที่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เก็บสินค้า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ในคลังสินค้าแต่ละแห่งจะใช้เก็บสินค้าแต่ละชนิดเท่านั้น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11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 eaLnBrk="1" hangingPunct="1"/>
              <a:t>4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3" y="1131888"/>
            <a:ext cx="5834062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en-US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ศัพท์</a:t>
            </a:r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พื้นฐานของฐานข้อมูล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คาร์ดินาลิตี้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Cardinality)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จำนวนแถวของข้อมูลในแต่ละรีเลชั่น หรือจำนวนเรคอร์ด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ในฐานข้อมูล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นั่นเอง</a:t>
            </a:r>
          </a:p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คีย์หลัก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Primary Key)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ค่าเอกลักษณ์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Unique Identifier)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แอททริบิวต์ที่มีค่า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ไม่ซ้ำกันในแต่ละทูเพิล</a:t>
            </a:r>
          </a:p>
          <a:p>
            <a:pPr marL="109728" indent="0" algn="thaiDist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โดเมน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Domain)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ขอบเขตของค่าของข้อมูลที่ควรจะเป็นในแต่ละแอททริบิวต์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499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40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สรุป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ระบบฐานข้อมูลมีการเรียกใช้โดยผู้ใช้หลายกลุ่ม ข้อมูลที่ผู้ใช้สามารถเรียกใช้ได้มีการ</a:t>
            </a:r>
            <a:r>
              <a:rPr lang="th-TH" sz="2800">
                <a:latin typeface="TH Niramit AS" panose="02000506000000020004" pitchFamily="2" charset="-34"/>
                <a:cs typeface="TH Niramit AS" panose="02000506000000020004" pitchFamily="2" charset="-34"/>
              </a:rPr>
              <a:t>แบ่ง</a:t>
            </a:r>
            <a:r>
              <a:rPr lang="th-TH" sz="280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ระดับของ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ข้อมูลออกเป็นระดับต่างๆ เพื่อให้การใช้ข้อมูลของผู้ใช้เป็นไปอย่างเหมาะสม โดย</a:t>
            </a:r>
            <a:r>
              <a:rPr lang="th-TH" sz="280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</a:t>
            </a:r>
            <a:r>
              <a:rPr lang="th-TH" sz="280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ในฐานข้อมูล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จะถูกสร้างให้มีโครงสร้างที่ง่ายต่อความเข้าใจและการใช้งานของผู้ใช้ ซึ่ง</a:t>
            </a:r>
            <a:r>
              <a:rPr lang="th-TH" sz="280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</a:t>
            </a:r>
            <a:r>
              <a:rPr lang="th-TH" sz="280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มีโครงสร้าง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ของฐานข้อมูลแบ่งออกเป็น 3 ประเภท ได้แก่ ฐานข้อมูลแบบเชิงสัมพันธ์ </a:t>
            </a:r>
            <a:r>
              <a:rPr lang="th-TH" sz="280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ฐานข้อมูล</a:t>
            </a:r>
            <a:r>
              <a:rPr lang="th-TH" sz="280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แบบลำดับ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ขั้น และฐานข้อมูลแบบเครือข่าย ซึ่งโครงสร้างของฐานข้อมูลแต่ละประเภทจะมีลักษณะ</a:t>
            </a:r>
            <a:r>
              <a:rPr lang="th-TH" sz="2800"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จัดระดับ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ของข้อมูลแตกต่างกัน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570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The End</a:t>
            </a:r>
            <a:endParaRPr lang="en-US" sz="11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26A-A1AF-45CA-9FB9-DA22E6101EC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5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2. เค้าร่างของฐานข้อมูล (</a:t>
            </a:r>
            <a:r>
              <a:rPr lang="en-US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Database Schema)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ในการออกแบบฐานข้อมูล ต้องระบุชื่อของเอนทิตี้ และรายละเอียดของแต่ละเอนทิตี้ประ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กอบด้วย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แอททริบิวต์อะไรบ้าง มีลักษณะความสัมพันธ์ของข้อมูลในเอนทิตี้อย่างไร ซึ่งรายละเอียด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ของโครงสร้าง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ของฐานข้อมูลนี้ เรียกว่า เค้าร่างของฐานข้อมูล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Database Schema)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ส่วนข้อมูลที่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ถูกบันทึก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ลงในฐานข้อมูล เรียกว่า อินสแตนซ์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Instance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Occurrence)</a:t>
            </a:r>
          </a:p>
          <a:p>
            <a:pPr marL="109728" indent="0" algn="thaiDist">
              <a:buNone/>
            </a:pP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Schema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หมายถึง โครงสร้างข้อมูลหรือนิยามข้อมูล</a:t>
            </a:r>
          </a:p>
          <a:p>
            <a:pPr marL="109728" indent="0" algn="thaiDist">
              <a:buNone/>
            </a:pP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Instance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หมายถึง เนื้อข้อมูลที่เก็บอยู่ในโครงสร้างข้อมูล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แสดงดังตารางที่ 2.1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105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6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7539038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2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ตารางที่ 2.1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แสดงโครงสร้างของข้อมูลพนักงานบริษัทแห่งหนึ่ง</a:t>
            </a:r>
            <a:endParaRPr 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09563" y="3505200"/>
            <a:ext cx="8382000" cy="22733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จากตัวอย่างตารางที่ 2.1 สามารถอธิบายโครงสร้างของข้อมูล ได้ดังนี้</a:t>
            </a:r>
          </a:p>
          <a:p>
            <a:pPr marL="109728" indent="0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เค้าร่างของฐานข้อมูล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Database Schema)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</a:t>
            </a:r>
          </a:p>
          <a:p>
            <a:pPr marL="109728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รหัสพนักงาน, ชื่อพนักงาน, ตำแหน่ง, แผนก, วุฒิการศึกษา</a:t>
            </a:r>
          </a:p>
          <a:p>
            <a:pPr marL="109728" indent="0">
              <a:buNone/>
            </a:pP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เนื้อข้อมูล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Instance)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</a:t>
            </a:r>
          </a:p>
          <a:p>
            <a:pPr marL="109728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55001, นางสาวสุดสวย รักงาน, ผู้จัดการทั่วไป, การตลาด, ปริญญาตรี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2286000"/>
            <a:ext cx="81486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21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7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2. เค้าร่างของฐานข้อมูล (</a:t>
            </a:r>
            <a:r>
              <a:rPr lang="en-US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Database Schema)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เมื่อ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มีการเรียกใช้หรือแก้ไขข้อมูล จะทำให้ค่าของข้อมูล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Instance)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มีการเปลี่ยนแปลง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ได้ตลอดเวลา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ส่วนเค้าร่างที่ได้จากการออกแบบฐานข้อมูล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Database Schema)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ไม่ควรมี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การเปลี่ยนแปลง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ถ้ามีการเปลี่ยนแปลงก็ไม่ควรให้เกิดขึ้นบ่อยครั้ง เพราะว่าจะมีผลกระทบต่อการ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แก้ไขโปรแกรม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เรียกใช้ข้อมูล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4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8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ความสัมพันธ์ระหว่างเอนทิตี้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0259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การสร้างความสัมพันธ์ระหว่างเอนทิตี้ในฐานข้อมูลเชิงสัมพันธ์กระทำได้ โดยการ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กำหนดให้เอนทิตี้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ที่มีความสัมพันธ์กันมีแอททริบิวต์ที่เหมือนกัน และใช้ค่าของแอททริบิวต์ที่เหมือนกันเป็น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ตัวระบุ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ข้อมูลในเอนทิตี้ที่มีความสัมพันธ์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กันความสัมพันธ์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ระหว่างเอนทิตี้ แบ่งออกเป็น 3 ประเภท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ดังนี้</a:t>
            </a:r>
            <a:endParaRPr lang="en-US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109728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3.1 ความสัมพันธ์แบบหนึ่งต่อหนึ่ง (</a:t>
            </a:r>
            <a:r>
              <a:rPr lang="en-US" sz="2800" b="1" dirty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One-to-one Relationship)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เป็นการแสดงความสัมพันธ์ของข้อมูลในเอนทิตี้หนึ่ง ว่ามีความสัมพันธ์กับข้อมูลของ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อีกเอนทิตี้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 ในลักษณะที่เป็นหนึ่งต่อหนึ่ง เช่น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157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6096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fld id="{99E3529D-B6FB-4339-8811-D717F2FD4002}" type="slidenum">
              <a:rPr lang="en-US" altLang="th-TH" sz="180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thaiDist" eaLnBrk="1" hangingPunct="1"/>
              <a:t>9</a:t>
            </a:fld>
            <a:endParaRPr lang="th-TH" altLang="th-TH" sz="1800" dirty="0" smtClean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09562" y="1131888"/>
            <a:ext cx="6777037" cy="647700"/>
          </a:xfrm>
          <a:prstGeom prst="roundRect">
            <a:avLst>
              <a:gd name="adj" fmla="val 27986"/>
            </a:avLst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/>
            <a:r>
              <a:rPr lang="th-TH" sz="3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ความสัมพันธ์ระหว่างเอนทิตี้</a:t>
            </a:r>
            <a:endParaRPr lang="th-TH" sz="3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2209800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ความสัมพันธ์ของประชาชนกับหมายเลขรหัสประจำตัวประชาชน ซึ่งประชาชน 1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คนจะต้อง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มีหมายเลขรหัสประจำตัวประชาชน 1 หมายเลข ซึ่งไม่ช้ำกัน</a:t>
            </a:r>
          </a:p>
          <a:p>
            <a:pPr marL="109728" indent="0" algn="thaiDist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นักศึกษากับรหัสประจำตัวนักศึกษา นักศึกษาแต่ละคนก็จะมีรหัสประจำตัวนักศึกษา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ไม่ซ้ำ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กัน รถยนต์กับทะเบียนรถยนต์ก็เช่นกัน รถยนต์แต่ละคันก็จะมีหมายเลขทะเบียนไม่ช้ำกัน จึง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แบบหนึ่งต่อหนึ่ง แสดงดังรูปที่ 2.1</a:t>
            </a:r>
            <a:endParaRPr lang="th-TH" altLang="en-US" sz="2800" dirty="0" smtClean="0">
              <a:latin typeface="TH Niramit AS" pitchFamily="2" charset="-34"/>
              <a:cs typeface="TH Niramit AS" panose="02000506000000020004" pitchFamily="2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6248400" cy="181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02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1192</TotalTime>
  <Words>1581</Words>
  <Application>Microsoft Office PowerPoint</Application>
  <PresentationFormat>On-screen Show (4:3)</PresentationFormat>
  <Paragraphs>151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การเขียนโปรแกรมจัดการฐานข้อมูล 3204-2104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go from Black and White to Color in PowerPoint: COOL EFFECT!</dc:title>
  <dc:creator>Nandi</dc:creator>
  <cp:lastModifiedBy>juthawut chantharamalee</cp:lastModifiedBy>
  <cp:revision>82</cp:revision>
  <dcterms:created xsi:type="dcterms:W3CDTF">2010-09-25T13:21:53Z</dcterms:created>
  <dcterms:modified xsi:type="dcterms:W3CDTF">2015-02-07T09:44:42Z</dcterms:modified>
</cp:coreProperties>
</file>